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6" r:id="rId4"/>
    <p:sldMasterId id="2147483648" r:id="rId5"/>
  </p:sldMasterIdLst>
  <p:notesMasterIdLst>
    <p:notesMasterId r:id="rId15"/>
  </p:notesMasterIdLst>
  <p:handoutMasterIdLst>
    <p:handoutMasterId r:id="rId16"/>
  </p:handoutMasterIdLst>
  <p:sldIdLst>
    <p:sldId id="256" r:id="rId6"/>
    <p:sldId id="258" r:id="rId7"/>
    <p:sldId id="261" r:id="rId8"/>
    <p:sldId id="262" r:id="rId9"/>
    <p:sldId id="272" r:id="rId10"/>
    <p:sldId id="274" r:id="rId11"/>
    <p:sldId id="275" r:id="rId12"/>
    <p:sldId id="276" r:id="rId13"/>
    <p:sldId id="270" r:id="rId1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1B9C504F-0E80-9249-89A8-1E83950487BC}">
          <p14:sldIdLst>
            <p14:sldId id="256"/>
            <p14:sldId id="258"/>
          </p14:sldIdLst>
        </p14:section>
        <p14:section name="Bestehenden Vertrag vergleichen" id="{D2DBDF35-86F5-884F-AC1D-2275EB0E0D0F}">
          <p14:sldIdLst>
            <p14:sldId id="261"/>
            <p14:sldId id="262"/>
            <p14:sldId id="272"/>
            <p14:sldId id="274"/>
          </p14:sldIdLst>
        </p14:section>
        <p14:section name="Vertrag mithilfe von Verivox wechseln und Fixkosten sparen" id="{F9FF5468-68E1-714B-A120-CC81ADBB5CDD}">
          <p14:sldIdLst>
            <p14:sldId id="275"/>
            <p14:sldId id="276"/>
          </p14:sldIdLst>
        </p14:section>
        <p14:section name="Stories" id="{94E52A63-1203-474D-AFBE-6460499FAB6E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71" userDrawn="1">
          <p15:clr>
            <a:srgbClr val="A4A3A4"/>
          </p15:clr>
        </p15:guide>
        <p15:guide id="2" pos="1712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6" pos="5023" userDrawn="1">
          <p15:clr>
            <a:srgbClr val="A4A3A4"/>
          </p15:clr>
        </p15:guide>
        <p15:guide id="7" pos="850" userDrawn="1">
          <p15:clr>
            <a:srgbClr val="A4A3A4"/>
          </p15:clr>
        </p15:guide>
        <p15:guide id="8" pos="5885" userDrawn="1">
          <p15:clr>
            <a:srgbClr val="A4A3A4"/>
          </p15:clr>
        </p15:guide>
        <p15:guide id="9" orient="horz" pos="16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  <a:srgbClr val="ECECEC"/>
    <a:srgbClr val="BDD7EE"/>
    <a:srgbClr val="7A7A7A"/>
    <a:srgbClr val="7D7D7D"/>
    <a:srgbClr val="FF1B49"/>
    <a:srgbClr val="00B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8540B2-5020-804A-8E87-532B461CA733}" v="1" dt="2023-01-03T15:48:06.875"/>
    <p1510:client id="{8E8B3367-D154-D838-6C81-73A60E86571A}" v="1" dt="2023-01-03T08:59:37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94659"/>
  </p:normalViewPr>
  <p:slideViewPr>
    <p:cSldViewPr snapToGrid="0">
      <p:cViewPr varScale="1">
        <p:scale>
          <a:sx n="73" d="100"/>
          <a:sy n="73" d="100"/>
        </p:scale>
        <p:origin x="1094" y="72"/>
      </p:cViewPr>
      <p:guideLst>
        <p:guide orient="horz" pos="771"/>
        <p:guide pos="1712"/>
        <p:guide orient="horz" pos="3696"/>
        <p:guide pos="5023"/>
        <p:guide pos="850"/>
        <p:guide pos="5885"/>
        <p:guide orient="horz" pos="1655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7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vin Werner" userId="S::marvin.werner@comeco.com::04f4fe68-4c86-4a0c-b106-c9c34258d036" providerId="AD" clId="Web-{708540B2-5020-804A-8E87-532B461CA733}"/>
    <pc:docChg chg="delSld modSection">
      <pc:chgData name="Marvin Werner" userId="S::marvin.werner@comeco.com::04f4fe68-4c86-4a0c-b106-c9c34258d036" providerId="AD" clId="Web-{708540B2-5020-804A-8E87-532B461CA733}" dt="2023-01-03T15:48:06.875" v="0"/>
      <pc:docMkLst>
        <pc:docMk/>
      </pc:docMkLst>
      <pc:sldChg chg="del">
        <pc:chgData name="Marvin Werner" userId="S::marvin.werner@comeco.com::04f4fe68-4c86-4a0c-b106-c9c34258d036" providerId="AD" clId="Web-{708540B2-5020-804A-8E87-532B461CA733}" dt="2023-01-03T15:48:06.875" v="0"/>
        <pc:sldMkLst>
          <pc:docMk/>
          <pc:sldMk cId="1942284990" sldId="277"/>
        </pc:sldMkLst>
      </pc:sldChg>
    </pc:docChg>
  </pc:docChgLst>
  <pc:docChgLst>
    <pc:chgData name="Fatemeh Karamali" userId="a680b940-0099-405b-a8e6-cd7be5a687dc" providerId="ADAL" clId="{26592A4F-5CAC-442D-9CD5-A740043BD082}"/>
    <pc:docChg chg="custSel modSld">
      <pc:chgData name="Fatemeh Karamali" userId="a680b940-0099-405b-a8e6-cd7be5a687dc" providerId="ADAL" clId="{26592A4F-5CAC-442D-9CD5-A740043BD082}" dt="2022-11-11T11:53:01.375" v="7" actId="948"/>
      <pc:docMkLst>
        <pc:docMk/>
      </pc:docMkLst>
      <pc:sldChg chg="addSp delSp modSp mod">
        <pc:chgData name="Fatemeh Karamali" userId="a680b940-0099-405b-a8e6-cd7be5a687dc" providerId="ADAL" clId="{26592A4F-5CAC-442D-9CD5-A740043BD082}" dt="2022-11-11T11:51:26.474" v="2" actId="171"/>
        <pc:sldMkLst>
          <pc:docMk/>
          <pc:sldMk cId="78111563" sldId="256"/>
        </pc:sldMkLst>
        <pc:picChg chg="del">
          <ac:chgData name="Fatemeh Karamali" userId="a680b940-0099-405b-a8e6-cd7be5a687dc" providerId="ADAL" clId="{26592A4F-5CAC-442D-9CD5-A740043BD082}" dt="2022-11-11T11:51:09.944" v="0" actId="478"/>
          <ac:picMkLst>
            <pc:docMk/>
            <pc:sldMk cId="78111563" sldId="256"/>
            <ac:picMk id="2" creationId="{888B8EF1-4347-A238-B582-44957E982810}"/>
          </ac:picMkLst>
        </pc:picChg>
        <pc:picChg chg="add mod ord">
          <ac:chgData name="Fatemeh Karamali" userId="a680b940-0099-405b-a8e6-cd7be5a687dc" providerId="ADAL" clId="{26592A4F-5CAC-442D-9CD5-A740043BD082}" dt="2022-11-11T11:51:26.474" v="2" actId="171"/>
          <ac:picMkLst>
            <pc:docMk/>
            <pc:sldMk cId="78111563" sldId="256"/>
            <ac:picMk id="5" creationId="{53D34499-D6BB-25FB-73C9-46780FE491D9}"/>
          </ac:picMkLst>
        </pc:picChg>
      </pc:sldChg>
      <pc:sldChg chg="modSp mod">
        <pc:chgData name="Fatemeh Karamali" userId="a680b940-0099-405b-a8e6-cd7be5a687dc" providerId="ADAL" clId="{26592A4F-5CAC-442D-9CD5-A740043BD082}" dt="2022-11-11T11:51:52.827" v="3" actId="948"/>
        <pc:sldMkLst>
          <pc:docMk/>
          <pc:sldMk cId="4267662593" sldId="262"/>
        </pc:sldMkLst>
        <pc:spChg chg="mod">
          <ac:chgData name="Fatemeh Karamali" userId="a680b940-0099-405b-a8e6-cd7be5a687dc" providerId="ADAL" clId="{26592A4F-5CAC-442D-9CD5-A740043BD082}" dt="2022-11-11T11:51:52.827" v="3" actId="948"/>
          <ac:spMkLst>
            <pc:docMk/>
            <pc:sldMk cId="4267662593" sldId="262"/>
            <ac:spMk id="3" creationId="{29FF9ADB-1AFF-B7B3-71DF-1CE41F95FFD8}"/>
          </ac:spMkLst>
        </pc:spChg>
      </pc:sldChg>
      <pc:sldChg chg="modSp mod">
        <pc:chgData name="Fatemeh Karamali" userId="a680b940-0099-405b-a8e6-cd7be5a687dc" providerId="ADAL" clId="{26592A4F-5CAC-442D-9CD5-A740043BD082}" dt="2022-11-11T11:52:03.709" v="4" actId="948"/>
        <pc:sldMkLst>
          <pc:docMk/>
          <pc:sldMk cId="4287689063" sldId="272"/>
        </pc:sldMkLst>
        <pc:spChg chg="mod">
          <ac:chgData name="Fatemeh Karamali" userId="a680b940-0099-405b-a8e6-cd7be5a687dc" providerId="ADAL" clId="{26592A4F-5CAC-442D-9CD5-A740043BD082}" dt="2022-11-11T11:52:03.709" v="4" actId="948"/>
          <ac:spMkLst>
            <pc:docMk/>
            <pc:sldMk cId="4287689063" sldId="272"/>
            <ac:spMk id="3" creationId="{29FF9ADB-1AFF-B7B3-71DF-1CE41F95FFD8}"/>
          </ac:spMkLst>
        </pc:spChg>
      </pc:sldChg>
      <pc:sldChg chg="modSp mod">
        <pc:chgData name="Fatemeh Karamali" userId="a680b940-0099-405b-a8e6-cd7be5a687dc" providerId="ADAL" clId="{26592A4F-5CAC-442D-9CD5-A740043BD082}" dt="2022-11-11T11:52:39.281" v="6" actId="20577"/>
        <pc:sldMkLst>
          <pc:docMk/>
          <pc:sldMk cId="4006398318" sldId="275"/>
        </pc:sldMkLst>
        <pc:spChg chg="mod">
          <ac:chgData name="Fatemeh Karamali" userId="a680b940-0099-405b-a8e6-cd7be5a687dc" providerId="ADAL" clId="{26592A4F-5CAC-442D-9CD5-A740043BD082}" dt="2022-11-11T11:52:34.411" v="5" actId="948"/>
          <ac:spMkLst>
            <pc:docMk/>
            <pc:sldMk cId="4006398318" sldId="275"/>
            <ac:spMk id="3" creationId="{29FF9ADB-1AFF-B7B3-71DF-1CE41F95FFD8}"/>
          </ac:spMkLst>
        </pc:spChg>
        <pc:spChg chg="mod">
          <ac:chgData name="Fatemeh Karamali" userId="a680b940-0099-405b-a8e6-cd7be5a687dc" providerId="ADAL" clId="{26592A4F-5CAC-442D-9CD5-A740043BD082}" dt="2022-11-11T11:52:39.281" v="6" actId="20577"/>
          <ac:spMkLst>
            <pc:docMk/>
            <pc:sldMk cId="4006398318" sldId="275"/>
            <ac:spMk id="4" creationId="{0693F7E9-C3A8-B1AA-C210-09A86E940C60}"/>
          </ac:spMkLst>
        </pc:spChg>
      </pc:sldChg>
      <pc:sldChg chg="modSp mod">
        <pc:chgData name="Fatemeh Karamali" userId="a680b940-0099-405b-a8e6-cd7be5a687dc" providerId="ADAL" clId="{26592A4F-5CAC-442D-9CD5-A740043BD082}" dt="2022-11-11T11:53:01.375" v="7" actId="948"/>
        <pc:sldMkLst>
          <pc:docMk/>
          <pc:sldMk cId="3451732031" sldId="276"/>
        </pc:sldMkLst>
        <pc:spChg chg="mod">
          <ac:chgData name="Fatemeh Karamali" userId="a680b940-0099-405b-a8e6-cd7be5a687dc" providerId="ADAL" clId="{26592A4F-5CAC-442D-9CD5-A740043BD082}" dt="2022-11-11T11:53:01.375" v="7" actId="948"/>
          <ac:spMkLst>
            <pc:docMk/>
            <pc:sldMk cId="3451732031" sldId="276"/>
            <ac:spMk id="3" creationId="{29FF9ADB-1AFF-B7B3-71DF-1CE41F95FFD8}"/>
          </ac:spMkLst>
        </pc:spChg>
      </pc:sldChg>
    </pc:docChg>
  </pc:docChgLst>
  <pc:docChgLst>
    <pc:chgData name="Marvin Werner" userId="S::marvin.werner@comeco.com::04f4fe68-4c86-4a0c-b106-c9c34258d036" providerId="AD" clId="Web-{8E8B3367-D154-D838-6C81-73A60E86571A}"/>
    <pc:docChg chg="addSld addMainMaster modSection">
      <pc:chgData name="Marvin Werner" userId="S::marvin.werner@comeco.com::04f4fe68-4c86-4a0c-b106-c9c34258d036" providerId="AD" clId="Web-{8E8B3367-D154-D838-6C81-73A60E86571A}" dt="2023-01-03T08:59:37.973" v="0"/>
      <pc:docMkLst>
        <pc:docMk/>
      </pc:docMkLst>
      <pc:sldChg chg="add">
        <pc:chgData name="Marvin Werner" userId="S::marvin.werner@comeco.com::04f4fe68-4c86-4a0c-b106-c9c34258d036" providerId="AD" clId="Web-{8E8B3367-D154-D838-6C81-73A60E86571A}" dt="2023-01-03T08:59:37.973" v="0"/>
        <pc:sldMkLst>
          <pc:docMk/>
          <pc:sldMk cId="1942284990" sldId="277"/>
        </pc:sldMkLst>
      </pc:sldChg>
      <pc:sldMasterChg chg="add addSldLayout">
        <pc:chgData name="Marvin Werner" userId="S::marvin.werner@comeco.com::04f4fe68-4c86-4a0c-b106-c9c34258d036" providerId="AD" clId="Web-{8E8B3367-D154-D838-6C81-73A60E86571A}" dt="2023-01-03T08:59:37.973" v="0"/>
        <pc:sldMasterMkLst>
          <pc:docMk/>
          <pc:sldMasterMk cId="2123910496" sldId="2147483648"/>
        </pc:sldMasterMkLst>
        <pc:sldLayoutChg chg="add">
          <pc:chgData name="Marvin Werner" userId="S::marvin.werner@comeco.com::04f4fe68-4c86-4a0c-b106-c9c34258d036" providerId="AD" clId="Web-{8E8B3367-D154-D838-6C81-73A60E86571A}" dt="2023-01-03T08:59:37.973" v="0"/>
          <pc:sldLayoutMkLst>
            <pc:docMk/>
            <pc:sldMasterMk cId="2123910496" sldId="2147483648"/>
            <pc:sldLayoutMk cId="3244444987" sldId="2147483649"/>
          </pc:sldLayoutMkLst>
        </pc:sldLayoutChg>
        <pc:sldLayoutChg chg="add">
          <pc:chgData name="Marvin Werner" userId="S::marvin.werner@comeco.com::04f4fe68-4c86-4a0c-b106-c9c34258d036" providerId="AD" clId="Web-{8E8B3367-D154-D838-6C81-73A60E86571A}" dt="2023-01-03T08:59:37.973" v="0"/>
          <pc:sldLayoutMkLst>
            <pc:docMk/>
            <pc:sldMasterMk cId="2123910496" sldId="2147483648"/>
            <pc:sldLayoutMk cId="2363980422" sldId="2147483650"/>
          </pc:sldLayoutMkLst>
        </pc:sldLayoutChg>
        <pc:sldLayoutChg chg="add">
          <pc:chgData name="Marvin Werner" userId="S::marvin.werner@comeco.com::04f4fe68-4c86-4a0c-b106-c9c34258d036" providerId="AD" clId="Web-{8E8B3367-D154-D838-6C81-73A60E86571A}" dt="2023-01-03T08:59:37.973" v="0"/>
          <pc:sldLayoutMkLst>
            <pc:docMk/>
            <pc:sldMasterMk cId="2123910496" sldId="2147483648"/>
            <pc:sldLayoutMk cId="1975053521" sldId="2147483652"/>
          </pc:sldLayoutMkLst>
        </pc:sldLayoutChg>
        <pc:sldLayoutChg chg="add">
          <pc:chgData name="Marvin Werner" userId="S::marvin.werner@comeco.com::04f4fe68-4c86-4a0c-b106-c9c34258d036" providerId="AD" clId="Web-{8E8B3367-D154-D838-6C81-73A60E86571A}" dt="2023-01-03T08:59:37.973" v="0"/>
          <pc:sldLayoutMkLst>
            <pc:docMk/>
            <pc:sldMasterMk cId="2123910496" sldId="2147483648"/>
            <pc:sldLayoutMk cId="1488745312" sldId="214748365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907FFF-3C85-DA78-5A96-03AB1DC7B4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CF4D20E-D7F1-70DE-D2F6-95482046EC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FE757-F2DF-F840-8812-3752207FD29C}" type="datetimeFigureOut">
              <a:rPr lang="de-DE" smtClean="0"/>
              <a:t>03.01.2023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4D714DF-A103-8B27-CA23-84E2B589A1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B503370-2CD6-BCFD-1B3D-C12D995258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F3C70-0858-AC4B-B1F4-CB662CD378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04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39C18-2D5E-7349-BF62-6E983E8D4DA6}" type="datetimeFigureOut">
              <a:rPr lang="de-DE" smtClean="0"/>
              <a:t>03.01.2023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7F43-5761-E342-97B7-F388E65BEE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4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24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97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194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17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761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8678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551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75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2B7F43-5761-E342-97B7-F388E65BEE8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6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  <a:prstGeom prst="rect">
            <a:avLst/>
          </a:prstGeo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B03F-BEE4-5044-8B33-04FB6F3BD53D}" type="datetime1">
              <a:rPr lang="de-DE" smtClean="0"/>
              <a:t>03.01.2023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211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6BF9E-F403-9943-80C6-8218B9F70727}" type="datetime1">
              <a:rPr lang="de-DE" smtClean="0"/>
              <a:t>03.01.2023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59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446-5CC4-BC4A-AB10-2B1C6314CA45}" type="datetime1">
              <a:rPr lang="de-DE" smtClean="0"/>
              <a:t>03.01.2023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67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Hintergrun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633E-EC76-46E0-B656-B76E8185576B}" type="datetime1">
              <a:rPr lang="de-DE" smtClean="0"/>
              <a:t>03.01.2023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3B84-ECFA-7E4D-BD3D-911730BC7EA3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65847" y="302739"/>
            <a:ext cx="9622632" cy="2192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solidFill>
                  <a:srgbClr val="D64218"/>
                </a:solidFill>
                <a:latin typeface="Prometo Bold" panose="020B0804030203060203" pitchFamily="34" charset="0"/>
                <a:cs typeface="Prometo Bold" panose="020B0804030203060203" pitchFamily="34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idx="1"/>
          </p:nvPr>
        </p:nvSpPr>
        <p:spPr>
          <a:xfrm>
            <a:off x="365847" y="2495330"/>
            <a:ext cx="9622632" cy="4118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1E1E1E"/>
                </a:solidFill>
              </a:defRPr>
            </a:lvl1pPr>
            <a:lvl2pPr>
              <a:defRPr>
                <a:solidFill>
                  <a:srgbClr val="1E1E1E"/>
                </a:solidFill>
              </a:defRPr>
            </a:lvl2pPr>
            <a:lvl3pPr>
              <a:defRPr>
                <a:solidFill>
                  <a:srgbClr val="1E1E1E"/>
                </a:solidFill>
              </a:defRPr>
            </a:lvl3pPr>
            <a:lvl4pPr>
              <a:defRPr>
                <a:solidFill>
                  <a:srgbClr val="1E1E1E"/>
                </a:solidFill>
              </a:defRPr>
            </a:lvl4pPr>
            <a:lvl5pPr>
              <a:defRPr>
                <a:solidFill>
                  <a:srgbClr val="1E1E1E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4444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84190">
              <a:lnSpc>
                <a:spcPct val="100000"/>
              </a:lnSpc>
              <a:defRPr sz="1871">
                <a:solidFill>
                  <a:srgbClr val="1E1E1E"/>
                </a:solidFill>
              </a:defRPr>
            </a:lvl1pPr>
            <a:lvl2pPr marL="84190">
              <a:lnSpc>
                <a:spcPct val="100000"/>
              </a:lnSpc>
              <a:defRPr sz="1871">
                <a:solidFill>
                  <a:srgbClr val="1E1E1E"/>
                </a:solidFill>
              </a:defRPr>
            </a:lvl2pPr>
            <a:lvl3pPr marL="84190">
              <a:lnSpc>
                <a:spcPct val="100000"/>
              </a:lnSpc>
              <a:defRPr sz="1871">
                <a:solidFill>
                  <a:srgbClr val="1E1E1E"/>
                </a:solidFill>
              </a:defRPr>
            </a:lvl3pPr>
            <a:lvl4pPr marL="84190">
              <a:lnSpc>
                <a:spcPct val="100000"/>
              </a:lnSpc>
              <a:defRPr sz="1871">
                <a:solidFill>
                  <a:srgbClr val="1E1E1E"/>
                </a:solidFill>
              </a:defRPr>
            </a:lvl4pPr>
            <a:lvl5pPr marL="84190">
              <a:lnSpc>
                <a:spcPct val="100000"/>
              </a:lnSpc>
              <a:defRPr sz="1871">
                <a:solidFill>
                  <a:srgbClr val="1E1E1E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796FB-0E2C-46CB-9505-F4CC2355F747}" type="datetime1">
              <a:rPr lang="de-DE" smtClean="0"/>
              <a:t>03.01.2023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3B84-ECFA-7E4D-BD3D-911730BC7EA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65847" y="302739"/>
            <a:ext cx="9622632" cy="2192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latin typeface="Prometo Bold" panose="020B0804030203060203" pitchFamily="34" charset="0"/>
                <a:cs typeface="Prometo Bold" panose="020B0804030203060203" pitchFamily="34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2363980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7097" y="2495330"/>
            <a:ext cx="4722217" cy="4150161"/>
          </a:xfrm>
        </p:spPr>
        <p:txBody>
          <a:bodyPr>
            <a:normAutofit/>
          </a:bodyPr>
          <a:lstStyle>
            <a:lvl1pPr>
              <a:defRPr sz="1871">
                <a:solidFill>
                  <a:srgbClr val="1E1E1E"/>
                </a:solidFill>
              </a:defRPr>
            </a:lvl1pPr>
            <a:lvl2pPr>
              <a:defRPr sz="1871">
                <a:solidFill>
                  <a:srgbClr val="1E1E1E"/>
                </a:solidFill>
              </a:defRPr>
            </a:lvl2pPr>
            <a:lvl3pPr>
              <a:defRPr sz="1871">
                <a:solidFill>
                  <a:srgbClr val="1E1E1E"/>
                </a:solidFill>
              </a:defRPr>
            </a:lvl3pPr>
            <a:lvl4pPr>
              <a:defRPr sz="1871">
                <a:solidFill>
                  <a:srgbClr val="1E1E1E"/>
                </a:solidFill>
              </a:defRPr>
            </a:lvl4pPr>
            <a:lvl5pPr>
              <a:defRPr sz="1871">
                <a:solidFill>
                  <a:srgbClr val="1E1E1E"/>
                </a:solidFill>
              </a:defRPr>
            </a:lvl5pPr>
            <a:lvl6pPr>
              <a:defRPr sz="2105"/>
            </a:lvl6pPr>
            <a:lvl7pPr>
              <a:defRPr sz="2105"/>
            </a:lvl7pPr>
            <a:lvl8pPr>
              <a:defRPr sz="2105"/>
            </a:lvl8pPr>
            <a:lvl9pPr>
              <a:defRPr sz="2105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005" y="2495330"/>
            <a:ext cx="4722217" cy="4150161"/>
          </a:xfrm>
        </p:spPr>
        <p:txBody>
          <a:bodyPr>
            <a:normAutofit/>
          </a:bodyPr>
          <a:lstStyle>
            <a:lvl1pPr>
              <a:defRPr sz="1871">
                <a:solidFill>
                  <a:srgbClr val="1E1E1E"/>
                </a:solidFill>
              </a:defRPr>
            </a:lvl1pPr>
            <a:lvl2pPr>
              <a:defRPr sz="1871">
                <a:solidFill>
                  <a:srgbClr val="1E1E1E"/>
                </a:solidFill>
              </a:defRPr>
            </a:lvl2pPr>
            <a:lvl3pPr>
              <a:defRPr sz="1871">
                <a:solidFill>
                  <a:srgbClr val="1E1E1E"/>
                </a:solidFill>
              </a:defRPr>
            </a:lvl3pPr>
            <a:lvl4pPr>
              <a:defRPr sz="1871">
                <a:solidFill>
                  <a:srgbClr val="1E1E1E"/>
                </a:solidFill>
              </a:defRPr>
            </a:lvl4pPr>
            <a:lvl5pPr>
              <a:defRPr sz="1871">
                <a:solidFill>
                  <a:srgbClr val="1E1E1E"/>
                </a:solidFill>
              </a:defRPr>
            </a:lvl5pPr>
            <a:lvl6pPr>
              <a:defRPr sz="2105"/>
            </a:lvl6pPr>
            <a:lvl7pPr>
              <a:defRPr sz="2105"/>
            </a:lvl7pPr>
            <a:lvl8pPr>
              <a:defRPr sz="2105"/>
            </a:lvl8pPr>
            <a:lvl9pPr>
              <a:defRPr sz="2105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D92F-A64A-42C3-8D65-E8B8253407B8}" type="datetime1">
              <a:rPr lang="de-DE" smtClean="0"/>
              <a:t>03.01.2023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13B84-ECFA-7E4D-BD3D-911730BC7EA3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77097" y="302739"/>
            <a:ext cx="9622632" cy="2192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 i="0">
                <a:latin typeface="Prometo Bold" panose="020B0804030203060203" pitchFamily="34" charset="0"/>
                <a:cs typeface="Prometo Bold" panose="020B0804030203060203" pitchFamily="34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1975053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C2AB09-4CA4-1943-8EE8-0E4531AF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F4E19-4F0E-F44F-A316-2A0C8EC65B33}" type="datetimeFigureOut">
              <a:rPr lang="de-DE" smtClean="0"/>
              <a:t>03.01.2023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38FE076-FE63-034E-BE66-CD57175C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017369-C587-D646-89EE-0101EE40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F766B-8123-184A-9B06-067A4509C4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74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7DB6-8BBF-1F42-BABA-D52CE4679FF4}" type="datetime1">
              <a:rPr lang="de-DE" smtClean="0"/>
              <a:t>03.01.2023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4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  <a:prstGeom prst="rect">
            <a:avLst/>
          </a:prstGeo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BAFE4-8A60-784D-A753-80B6600B87EC}" type="datetime1">
              <a:rPr lang="de-DE" smtClean="0"/>
              <a:t>03.01.2023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786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6121B-BE9A-7742-9720-B7562CC1B4E4}" type="datetime1">
              <a:rPr lang="de-DE" smtClean="0"/>
              <a:t>03.01.2023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32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2AFD-BB0B-814C-83BF-888C1B6BF8AA}" type="datetime1">
              <a:rPr lang="de-DE" smtClean="0"/>
              <a:t>03.01.2023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299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BE3C-571D-F846-9727-0927F270F1C5}" type="datetime1">
              <a:rPr lang="de-DE" smtClean="0"/>
              <a:t>03.01.2023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73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3BB3-6E4A-3F48-A859-F0218D863951}" type="datetime1">
              <a:rPr lang="de-DE" smtClean="0"/>
              <a:t>03.01.2023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2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BD45B-3F4E-6341-877E-09C3035A26C0}" type="datetime1">
              <a:rPr lang="de-DE" smtClean="0"/>
              <a:t>03.01.2023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828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A8BA-1917-EA40-807D-2BF7E43A1C6B}" type="datetime1">
              <a:rPr lang="de-DE" smtClean="0"/>
              <a:t>03.01.2023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279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4034A7A-5F8F-2974-500A-94CF244AF0EB}"/>
              </a:ext>
            </a:extLst>
          </p:cNvPr>
          <p:cNvSpPr/>
          <p:nvPr userDrawn="1"/>
        </p:nvSpPr>
        <p:spPr>
          <a:xfrm>
            <a:off x="-1" y="0"/>
            <a:ext cx="10691813" cy="75596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512A8-3FB5-4E40-AEA8-0F0B4A48F724}" type="datetime1">
              <a:rPr lang="de-DE" smtClean="0"/>
              <a:t>03.01.2023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F3EE3-A330-DA42-81A1-FBFC419B74DA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1BDE346D-3E94-A587-3C7F-C95E867FC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07225"/>
            <a:ext cx="36083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EAE1B5-2B58-A1CF-30D8-73AEF805077F}"/>
              </a:ext>
            </a:extLst>
          </p:cNvPr>
          <p:cNvSpPr/>
          <p:nvPr/>
        </p:nvSpPr>
        <p:spPr>
          <a:xfrm>
            <a:off x="539906" y="5357765"/>
            <a:ext cx="4680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3A963FF-D6D1-D307-0639-C1E5BB66E730}"/>
              </a:ext>
            </a:extLst>
          </p:cNvPr>
          <p:cNvSpPr/>
          <p:nvPr/>
        </p:nvSpPr>
        <p:spPr>
          <a:xfrm>
            <a:off x="5471906" y="5357765"/>
            <a:ext cx="4680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CCD530-6D08-BEB3-2FFE-EAEA7D0D8C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75506" y="6556492"/>
            <a:ext cx="16764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2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sldNum="0"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intergrund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91813" cy="755967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5835" y="302739"/>
            <a:ext cx="9622632" cy="219259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br>
              <a:rPr lang="de-DE" dirty="0"/>
            </a:br>
            <a:r>
              <a:rPr lang="de-DE" dirty="0"/>
              <a:t>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7097" y="2495330"/>
            <a:ext cx="9622632" cy="4118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A0A7A-AFB4-43DC-BD53-C3B8BBC42F86}" type="datetime1">
              <a:rPr lang="de-DE" smtClean="0"/>
              <a:t>03.01.2023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8347" y="6613746"/>
            <a:ext cx="249475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37" b="1">
                <a:solidFill>
                  <a:srgbClr val="00A8D6"/>
                </a:solidFill>
              </a:defRPr>
            </a:lvl1pPr>
          </a:lstStyle>
          <a:p>
            <a:fld id="{01213B84-ECFA-7E4D-BD3D-911730BC7EA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9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534604" rtl="0" eaLnBrk="1" latinLnBrk="0" hangingPunct="1">
        <a:lnSpc>
          <a:spcPct val="90000"/>
        </a:lnSpc>
        <a:spcBef>
          <a:spcPct val="0"/>
        </a:spcBef>
        <a:buNone/>
        <a:defRPr sz="4209" b="1" i="0" kern="1200">
          <a:ln>
            <a:noFill/>
          </a:ln>
          <a:solidFill>
            <a:srgbClr val="D64218"/>
          </a:solidFill>
          <a:latin typeface="Prometo Bold" panose="020B0804030203060203" pitchFamily="34" charset="0"/>
          <a:ea typeface="+mj-ea"/>
          <a:cs typeface="Prometo Bold" panose="020B0804030203060203" pitchFamily="34" charset="0"/>
        </a:defRPr>
      </a:lvl1pPr>
    </p:titleStyle>
    <p:bodyStyle>
      <a:lvl1pPr marL="181914" indent="-181914" algn="l" defTabSz="534604" rtl="0" eaLnBrk="1" latinLnBrk="0" hangingPunct="1">
        <a:lnSpc>
          <a:spcPct val="100000"/>
        </a:lnSpc>
        <a:spcBef>
          <a:spcPts val="23"/>
        </a:spcBef>
        <a:spcAft>
          <a:spcPts val="0"/>
        </a:spcAft>
        <a:buSzPct val="110000"/>
        <a:buFontTx/>
        <a:buBlip>
          <a:blip r:embed="rId7"/>
        </a:buBlip>
        <a:defRPr sz="1871" kern="1200">
          <a:solidFill>
            <a:srgbClr val="1E1E1E"/>
          </a:solidFill>
          <a:latin typeface="Nunito Sans Light" panose="00000400000000000000" pitchFamily="2" charset="0"/>
          <a:ea typeface="+mn-ea"/>
          <a:cs typeface="Nunito Sans Light" panose="00000400000000000000" pitchFamily="2" charset="0"/>
        </a:defRPr>
      </a:lvl1pPr>
      <a:lvl2pPr marL="181914" indent="-181914" algn="l" defTabSz="534604" rtl="0" eaLnBrk="1" latinLnBrk="0" hangingPunct="1">
        <a:lnSpc>
          <a:spcPct val="100000"/>
        </a:lnSpc>
        <a:spcBef>
          <a:spcPts val="23"/>
        </a:spcBef>
        <a:spcAft>
          <a:spcPts val="0"/>
        </a:spcAft>
        <a:buSzPct val="110000"/>
        <a:buFontTx/>
        <a:buBlip>
          <a:blip r:embed="rId8"/>
        </a:buBlip>
        <a:defRPr sz="1871" kern="1200">
          <a:solidFill>
            <a:srgbClr val="1E1E1E"/>
          </a:solidFill>
          <a:latin typeface="Nunito Sans Light" panose="00000400000000000000" pitchFamily="2" charset="0"/>
          <a:ea typeface="+mn-ea"/>
          <a:cs typeface="Nunito Sans Light" panose="00000400000000000000" pitchFamily="2" charset="0"/>
        </a:defRPr>
      </a:lvl2pPr>
      <a:lvl3pPr marL="181914" indent="-181914" algn="l" defTabSz="534604" rtl="0" eaLnBrk="1" latinLnBrk="0" hangingPunct="1">
        <a:lnSpc>
          <a:spcPct val="100000"/>
        </a:lnSpc>
        <a:spcBef>
          <a:spcPts val="23"/>
        </a:spcBef>
        <a:spcAft>
          <a:spcPts val="0"/>
        </a:spcAft>
        <a:buSzPct val="110000"/>
        <a:buFontTx/>
        <a:buBlip>
          <a:blip r:embed="rId7"/>
        </a:buBlip>
        <a:defRPr sz="1871" kern="1200">
          <a:solidFill>
            <a:srgbClr val="1E1E1E"/>
          </a:solidFill>
          <a:latin typeface="Nunito Sans Light" panose="00000400000000000000" pitchFamily="2" charset="0"/>
          <a:ea typeface="+mn-ea"/>
          <a:cs typeface="Nunito Sans Light" panose="00000400000000000000" pitchFamily="2" charset="0"/>
        </a:defRPr>
      </a:lvl3pPr>
      <a:lvl4pPr marL="181914" indent="-181914" algn="l" defTabSz="534604" rtl="0" eaLnBrk="1" latinLnBrk="0" hangingPunct="1">
        <a:lnSpc>
          <a:spcPct val="100000"/>
        </a:lnSpc>
        <a:spcBef>
          <a:spcPts val="23"/>
        </a:spcBef>
        <a:spcAft>
          <a:spcPts val="0"/>
        </a:spcAft>
        <a:buSzPct val="110000"/>
        <a:buFontTx/>
        <a:buBlip>
          <a:blip r:embed="rId7"/>
        </a:buBlip>
        <a:defRPr sz="1871" kern="1200">
          <a:solidFill>
            <a:srgbClr val="1E1E1E"/>
          </a:solidFill>
          <a:latin typeface="Nunito Sans Light" panose="00000400000000000000" pitchFamily="2" charset="0"/>
          <a:ea typeface="+mn-ea"/>
          <a:cs typeface="Nunito Sans Light" panose="00000400000000000000" pitchFamily="2" charset="0"/>
        </a:defRPr>
      </a:lvl4pPr>
      <a:lvl5pPr marL="181914" indent="-181914" algn="l" defTabSz="534604" rtl="0" eaLnBrk="1" latinLnBrk="0" hangingPunct="1">
        <a:lnSpc>
          <a:spcPct val="100000"/>
        </a:lnSpc>
        <a:spcBef>
          <a:spcPts val="23"/>
        </a:spcBef>
        <a:spcAft>
          <a:spcPts val="0"/>
        </a:spcAft>
        <a:buSzPct val="110000"/>
        <a:buFontTx/>
        <a:buBlip>
          <a:blip r:embed="rId7"/>
        </a:buBlip>
        <a:defRPr sz="1871" kern="1200">
          <a:solidFill>
            <a:srgbClr val="1E1E1E"/>
          </a:solidFill>
          <a:latin typeface="Nunito Sans Light" panose="00000400000000000000" pitchFamily="2" charset="0"/>
          <a:ea typeface="+mn-ea"/>
          <a:cs typeface="Nunito Sans Light" panose="00000400000000000000" pitchFamily="2" charset="0"/>
        </a:defRPr>
      </a:lvl5pPr>
      <a:lvl6pPr marL="2940322" indent="-267302" algn="l" defTabSz="534604" rtl="0" eaLnBrk="1" latinLnBrk="0" hangingPunct="1">
        <a:spcBef>
          <a:spcPct val="20000"/>
        </a:spcBef>
        <a:buFont typeface="Arial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534604" rtl="0" eaLnBrk="1" latinLnBrk="0" hangingPunct="1">
        <a:spcBef>
          <a:spcPct val="20000"/>
        </a:spcBef>
        <a:buFont typeface="Arial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534604" rtl="0" eaLnBrk="1" latinLnBrk="0" hangingPunct="1">
        <a:spcBef>
          <a:spcPct val="20000"/>
        </a:spcBef>
        <a:buFont typeface="Arial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534604" rtl="0" eaLnBrk="1" latinLnBrk="0" hangingPunct="1">
        <a:spcBef>
          <a:spcPct val="20000"/>
        </a:spcBef>
        <a:buFont typeface="Arial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534604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9FA133E-EA74-CA60-B696-15501286DA75}"/>
              </a:ext>
            </a:extLst>
          </p:cNvPr>
          <p:cNvSpPr/>
          <p:nvPr/>
        </p:nvSpPr>
        <p:spPr>
          <a:xfrm>
            <a:off x="-94" y="-163"/>
            <a:ext cx="10692000" cy="75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D34499-D6BB-25FB-73C9-46780FE49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" y="0"/>
            <a:ext cx="10690234" cy="75596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6FD365B7-12A5-6579-92D1-11186EF18939}"/>
              </a:ext>
            </a:extLst>
          </p:cNvPr>
          <p:cNvSpPr txBox="1"/>
          <p:nvPr/>
        </p:nvSpPr>
        <p:spPr>
          <a:xfrm>
            <a:off x="1383632" y="1787525"/>
            <a:ext cx="7451556" cy="1561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rPr>
              <a:t>Der TEO Vertragscheck mit Verivox</a:t>
            </a:r>
          </a:p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 Medium" pitchFamily="2" charset="77"/>
              </a:rPr>
              <a:t>Benutzerhandbuch</a:t>
            </a:r>
          </a:p>
          <a:p>
            <a:pPr>
              <a:lnSpc>
                <a:spcPct val="150000"/>
              </a:lnSpc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 pitchFamily="2" charset="77"/>
              </a:rPr>
              <a:t>Die einfache Bedienung des Vertragscheck in TEO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811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872" y="2374491"/>
            <a:ext cx="1059258" cy="497876"/>
          </a:xfrm>
        </p:spPr>
        <p:txBody>
          <a:bodyPr>
            <a:normAutofit/>
          </a:bodyPr>
          <a:lstStyle/>
          <a:p>
            <a:pPr algn="ctr"/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 pitchFamily="2" charset="77"/>
              </a:rPr>
              <a:t>Inhalt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4F7B8FD-6128-13BA-2DBA-38A405919CD8}"/>
              </a:ext>
            </a:extLst>
          </p:cNvPr>
          <p:cNvSpPr/>
          <p:nvPr/>
        </p:nvSpPr>
        <p:spPr>
          <a:xfrm>
            <a:off x="539906" y="5357765"/>
            <a:ext cx="9612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14F5AE3C-8296-58D7-2897-5B586126659E}"/>
              </a:ext>
            </a:extLst>
          </p:cNvPr>
          <p:cNvSpPr txBox="1">
            <a:spLocks/>
          </p:cNvSpPr>
          <p:nvPr/>
        </p:nvSpPr>
        <p:spPr>
          <a:xfrm>
            <a:off x="1260017" y="2888981"/>
            <a:ext cx="7007253" cy="1067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Bestehenden Vertrag vergleichen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Vertrag mithilfe von Verivox wechseln und Fixkosten sparen</a:t>
            </a:r>
            <a:endParaRPr lang="de-DE" sz="17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3E1D6323-0EC9-BE62-00C7-85763F24F377}"/>
              </a:ext>
            </a:extLst>
          </p:cNvPr>
          <p:cNvSpPr txBox="1">
            <a:spLocks/>
          </p:cNvSpPr>
          <p:nvPr/>
        </p:nvSpPr>
        <p:spPr>
          <a:xfrm>
            <a:off x="9019834" y="2895031"/>
            <a:ext cx="540554" cy="1067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84540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5" y="574235"/>
            <a:ext cx="5223845" cy="497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 pitchFamily="2" charset="77"/>
              </a:rPr>
              <a:t>Bestehenden Vertrag vergleichen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93F7E9-C3A8-B1AA-C210-09A86E940C6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48308" y="3509735"/>
            <a:ext cx="2070619" cy="6087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Auf der Übersichtsseite auf ,,Verträge" klicken.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CB8D5B-17B9-A65E-470F-8383173AAAE7}"/>
              </a:ext>
            </a:extLst>
          </p:cNvPr>
          <p:cNvSpPr txBox="1"/>
          <p:nvPr/>
        </p:nvSpPr>
        <p:spPr>
          <a:xfrm>
            <a:off x="2230284" y="3166806"/>
            <a:ext cx="4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01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7405C501-315A-B9A3-E620-1EA4E12C46E5}"/>
              </a:ext>
            </a:extLst>
          </p:cNvPr>
          <p:cNvSpPr txBox="1">
            <a:spLocks/>
          </p:cNvSpPr>
          <p:nvPr/>
        </p:nvSpPr>
        <p:spPr>
          <a:xfrm>
            <a:off x="8062494" y="3509735"/>
            <a:ext cx="2081011" cy="1441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Der Vertragsmanager erkennt automatisch laufende Verträge. Weitere Verträge und Vertragsdaten, wie Kündigungsfristen, Laufzeiten etc. können manuell ergänzt werden.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22B1C82-44DF-D064-54BE-0DDB13B9069B}"/>
              </a:ext>
            </a:extLst>
          </p:cNvPr>
          <p:cNvSpPr txBox="1"/>
          <p:nvPr/>
        </p:nvSpPr>
        <p:spPr>
          <a:xfrm>
            <a:off x="8067518" y="3163063"/>
            <a:ext cx="43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02</a:t>
            </a:r>
          </a:p>
        </p:txBody>
      </p:sp>
      <p:sp>
        <p:nvSpPr>
          <p:cNvPr id="11" name="Eingebuchteter Richtungspfeil 10">
            <a:extLst>
              <a:ext uri="{FF2B5EF4-FFF2-40B4-BE49-F238E27FC236}">
                <a16:creationId xmlns:a16="http://schemas.microsoft.com/office/drawing/2014/main" id="{28EA6C9E-3896-E632-2D90-A84BE331A2C3}"/>
              </a:ext>
            </a:extLst>
          </p:cNvPr>
          <p:cNvSpPr/>
          <p:nvPr/>
        </p:nvSpPr>
        <p:spPr>
          <a:xfrm>
            <a:off x="5247084" y="3509735"/>
            <a:ext cx="197644" cy="370800"/>
          </a:xfrm>
          <a:prstGeom prst="chevron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1FD5C8F6-0902-D9C2-24B6-F55BD375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613" y="1237051"/>
            <a:ext cx="2138400" cy="4630349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30000"/>
              </a:prstClr>
            </a:outerShdw>
          </a:effectLst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C73DF639-E394-981F-985F-CC5C0C966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576" y="1223962"/>
            <a:ext cx="2147518" cy="4643437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90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5" y="574235"/>
            <a:ext cx="5422602" cy="497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 pitchFamily="2" charset="77"/>
              </a:rPr>
              <a:t>Bestehenden Vertrag vergleichen</a:t>
            </a:r>
            <a:endParaRPr lang="de-DE" sz="26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93F7E9-C3A8-B1AA-C210-09A86E940C6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73791" y="3509735"/>
            <a:ext cx="2069522" cy="7473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Hier das blaue Widget auf der Startseite des Vertragsmanagers anklicken.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02</a:t>
            </a:r>
          </a:p>
        </p:txBody>
      </p:sp>
      <p:sp>
        <p:nvSpPr>
          <p:cNvPr id="27" name="Eingebuchteter Richtungspfeil 26">
            <a:extLst>
              <a:ext uri="{FF2B5EF4-FFF2-40B4-BE49-F238E27FC236}">
                <a16:creationId xmlns:a16="http://schemas.microsoft.com/office/drawing/2014/main" id="{B1447838-03A8-471C-CD05-8838A86C619D}"/>
              </a:ext>
            </a:extLst>
          </p:cNvPr>
          <p:cNvSpPr/>
          <p:nvPr/>
        </p:nvSpPr>
        <p:spPr>
          <a:xfrm>
            <a:off x="5247084" y="3509735"/>
            <a:ext cx="197644" cy="370800"/>
          </a:xfrm>
          <a:prstGeom prst="chevron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6849B0C-5D76-ACD9-645B-CF9EE6732AD7}"/>
              </a:ext>
            </a:extLst>
          </p:cNvPr>
          <p:cNvSpPr txBox="1"/>
          <p:nvPr/>
        </p:nvSpPr>
        <p:spPr>
          <a:xfrm>
            <a:off x="2238438" y="3171060"/>
            <a:ext cx="581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03</a:t>
            </a:r>
            <a:endParaRPr lang="de-DE" dirty="0"/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29FF9ADB-1AFF-B7B3-71DF-1CE41F95FFD8}"/>
              </a:ext>
            </a:extLst>
          </p:cNvPr>
          <p:cNvSpPr txBox="1">
            <a:spLocks/>
          </p:cNvSpPr>
          <p:nvPr/>
        </p:nvSpPr>
        <p:spPr>
          <a:xfrm>
            <a:off x="8060948" y="3509735"/>
            <a:ext cx="2191112" cy="747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Es lässt sich dann einfach der zu vergleichende Vertrag auswählen.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BAEE3C5-B49F-7846-73AB-747CA72F6C90}"/>
              </a:ext>
            </a:extLst>
          </p:cNvPr>
          <p:cNvSpPr txBox="1"/>
          <p:nvPr/>
        </p:nvSpPr>
        <p:spPr>
          <a:xfrm>
            <a:off x="8070957" y="3165744"/>
            <a:ext cx="581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04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F79D775-BCAF-3AEB-686E-55ACDF4A1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1223963"/>
            <a:ext cx="2144444" cy="4643437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652CA36-F8EC-51B2-5FA0-9EEFE54AF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470" y="1223963"/>
            <a:ext cx="2131544" cy="4643437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30000"/>
              </a:prstClr>
            </a:outerShdw>
          </a:effec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D8968FF7-8C5F-6809-2D74-01BF536FA5AF}"/>
              </a:ext>
            </a:extLst>
          </p:cNvPr>
          <p:cNvSpPr/>
          <p:nvPr/>
        </p:nvSpPr>
        <p:spPr>
          <a:xfrm>
            <a:off x="5842470" y="3945696"/>
            <a:ext cx="2131544" cy="1846183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00" dirty="0" err="1">
              <a:solidFill>
                <a:schemeClr val="bg1"/>
              </a:solidFill>
              <a:latin typeface="Brandon Grotesque Light" panose="020B03030202030602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7662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5" y="574235"/>
            <a:ext cx="5422602" cy="497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 pitchFamily="2" charset="77"/>
              </a:rPr>
              <a:t>Bestehenden Vertrag vergleichen</a:t>
            </a:r>
            <a:endParaRPr lang="de-DE" sz="26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93F7E9-C3A8-B1AA-C210-09A86E940C6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8918" y="3509735"/>
            <a:ext cx="2155098" cy="13532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Hier wählt man einen Vertrag aus, welchen man bereits im Vertragsmanager eingepflegt hat. Vergleichseinstellung können direkt in TEO gewählt werden.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29FF9ADB-1AFF-B7B3-71DF-1CE41F95FFD8}"/>
              </a:ext>
            </a:extLst>
          </p:cNvPr>
          <p:cNvSpPr txBox="1">
            <a:spLocks/>
          </p:cNvSpPr>
          <p:nvPr/>
        </p:nvSpPr>
        <p:spPr>
          <a:xfrm>
            <a:off x="8059442" y="3509735"/>
            <a:ext cx="2191112" cy="747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Hier findet sich eine Übersicht aller Verträge, welche man bereits in TEO eingepflegt hat.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03</a:t>
            </a:r>
          </a:p>
        </p:txBody>
      </p:sp>
      <p:sp>
        <p:nvSpPr>
          <p:cNvPr id="27" name="Eingebuchteter Richtungspfeil 26">
            <a:extLst>
              <a:ext uri="{FF2B5EF4-FFF2-40B4-BE49-F238E27FC236}">
                <a16:creationId xmlns:a16="http://schemas.microsoft.com/office/drawing/2014/main" id="{B1447838-03A8-471C-CD05-8838A86C619D}"/>
              </a:ext>
            </a:extLst>
          </p:cNvPr>
          <p:cNvSpPr/>
          <p:nvPr/>
        </p:nvSpPr>
        <p:spPr>
          <a:xfrm>
            <a:off x="5247084" y="3509735"/>
            <a:ext cx="197644" cy="370800"/>
          </a:xfrm>
          <a:prstGeom prst="chevron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6849B0C-5D76-ACD9-645B-CF9EE6732AD7}"/>
              </a:ext>
            </a:extLst>
          </p:cNvPr>
          <p:cNvSpPr txBox="1"/>
          <p:nvPr/>
        </p:nvSpPr>
        <p:spPr>
          <a:xfrm>
            <a:off x="2239141" y="3171060"/>
            <a:ext cx="581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05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BAEE3C5-B49F-7846-73AB-747CA72F6C90}"/>
              </a:ext>
            </a:extLst>
          </p:cNvPr>
          <p:cNvSpPr txBox="1"/>
          <p:nvPr/>
        </p:nvSpPr>
        <p:spPr>
          <a:xfrm>
            <a:off x="8067740" y="3171060"/>
            <a:ext cx="581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06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91406E-43FF-89C3-7332-677C2D8C5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471" y="1223963"/>
            <a:ext cx="2144445" cy="4643437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D2D14B6-122B-D3C1-EC5E-4EEAA97DD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542" y="1223883"/>
            <a:ext cx="2155098" cy="4643518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68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5" y="574235"/>
            <a:ext cx="5422602" cy="497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 pitchFamily="2" charset="77"/>
              </a:rPr>
              <a:t>Bestehenden Vertrag vergleichen</a:t>
            </a:r>
            <a:endParaRPr lang="de-DE" sz="26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93F7E9-C3A8-B1AA-C210-09A86E940C6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27291" y="3509735"/>
            <a:ext cx="2219770" cy="13532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Auf ,,Tarife vergleichen" klicken, um den Vergleich zu starten.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6849B0C-5D76-ACD9-645B-CF9EE6732AD7}"/>
              </a:ext>
            </a:extLst>
          </p:cNvPr>
          <p:cNvSpPr txBox="1"/>
          <p:nvPr/>
        </p:nvSpPr>
        <p:spPr>
          <a:xfrm>
            <a:off x="2242186" y="3164808"/>
            <a:ext cx="581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07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D15E084-767F-4F61-AB0D-A3DA160CF5C4}"/>
              </a:ext>
            </a:extLst>
          </p:cNvPr>
          <p:cNvSpPr/>
          <p:nvPr/>
        </p:nvSpPr>
        <p:spPr>
          <a:xfrm>
            <a:off x="5440101" y="5266481"/>
            <a:ext cx="4734046" cy="99086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B5A8D46-CD15-39E3-608F-ABAA8C658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1223963"/>
            <a:ext cx="2144444" cy="4643437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73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5" y="574235"/>
            <a:ext cx="9441456" cy="497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 pitchFamily="2" charset="77"/>
              </a:rPr>
              <a:t>Vertrag mithilfe von Verivox wechseln und Fixkosten sparen</a:t>
            </a:r>
            <a:endParaRPr lang="de-DE" sz="26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93F7E9-C3A8-B1AA-C210-09A86E940C6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02769" y="3509735"/>
            <a:ext cx="2444016" cy="7473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Die eingegebenen Werte werden direkt in den Vertragscheck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Übernehmmen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.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29FF9ADB-1AFF-B7B3-71DF-1CE41F95FFD8}"/>
              </a:ext>
            </a:extLst>
          </p:cNvPr>
          <p:cNvSpPr txBox="1">
            <a:spLocks/>
          </p:cNvSpPr>
          <p:nvPr/>
        </p:nvSpPr>
        <p:spPr>
          <a:xfrm>
            <a:off x="8061256" y="3509735"/>
            <a:ext cx="2191112" cy="969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Danach scrollt man nach unten und kann die Kosten mit dem bestehenden Vertrag vergleichen.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05</a:t>
            </a:r>
          </a:p>
        </p:txBody>
      </p:sp>
      <p:sp>
        <p:nvSpPr>
          <p:cNvPr id="27" name="Eingebuchteter Richtungspfeil 26">
            <a:extLst>
              <a:ext uri="{FF2B5EF4-FFF2-40B4-BE49-F238E27FC236}">
                <a16:creationId xmlns:a16="http://schemas.microsoft.com/office/drawing/2014/main" id="{B1447838-03A8-471C-CD05-8838A86C619D}"/>
              </a:ext>
            </a:extLst>
          </p:cNvPr>
          <p:cNvSpPr/>
          <p:nvPr/>
        </p:nvSpPr>
        <p:spPr>
          <a:xfrm>
            <a:off x="5247084" y="3509735"/>
            <a:ext cx="197644" cy="370800"/>
          </a:xfrm>
          <a:prstGeom prst="chevron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6849B0C-5D76-ACD9-645B-CF9EE6732AD7}"/>
              </a:ext>
            </a:extLst>
          </p:cNvPr>
          <p:cNvSpPr txBox="1"/>
          <p:nvPr/>
        </p:nvSpPr>
        <p:spPr>
          <a:xfrm>
            <a:off x="2241910" y="3164808"/>
            <a:ext cx="581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01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BAEE3C5-B49F-7846-73AB-747CA72F6C90}"/>
              </a:ext>
            </a:extLst>
          </p:cNvPr>
          <p:cNvSpPr txBox="1"/>
          <p:nvPr/>
        </p:nvSpPr>
        <p:spPr>
          <a:xfrm>
            <a:off x="8069554" y="3169831"/>
            <a:ext cx="581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02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9EB1A4-882A-61B8-BBAB-FD226609E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68"/>
          <a:stretch/>
        </p:blipFill>
        <p:spPr>
          <a:xfrm>
            <a:off x="5809600" y="1223963"/>
            <a:ext cx="2164413" cy="4643437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30000"/>
              </a:prst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389C7F2-96A0-04C1-8E7C-5FEDF3573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6222"/>
          <a:stretch/>
        </p:blipFill>
        <p:spPr>
          <a:xfrm>
            <a:off x="2717800" y="1223963"/>
            <a:ext cx="2144444" cy="4643437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39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05749-DEF1-315E-530D-9E375492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25" y="574235"/>
            <a:ext cx="9441456" cy="4978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de-DE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 Medium" pitchFamily="2" charset="77"/>
              </a:rPr>
              <a:t>Vertrag mithilfe von Verivox wechseln und Fixkosten sparen</a:t>
            </a:r>
            <a:endParaRPr lang="de-DE" sz="2600" dirty="0">
              <a:solidFill>
                <a:schemeClr val="tx1">
                  <a:lumMod val="75000"/>
                  <a:lumOff val="25000"/>
                </a:schemeClr>
              </a:solidFill>
              <a:latin typeface="Nunito" pitchFamily="2" charset="77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93F7E9-C3A8-B1AA-C210-09A86E940C6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97193" y="3509735"/>
            <a:ext cx="2344336" cy="74730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Auf „Mehr zum Tarif“ klicken, um auf eine  externe  Landingpage  von  Verivox weitergeleitet zu werden. 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29FF9ADB-1AFF-B7B3-71DF-1CE41F95FFD8}"/>
              </a:ext>
            </a:extLst>
          </p:cNvPr>
          <p:cNvSpPr txBox="1">
            <a:spLocks/>
          </p:cNvSpPr>
          <p:nvPr/>
        </p:nvSpPr>
        <p:spPr>
          <a:xfrm>
            <a:off x="8055878" y="3509734"/>
            <a:ext cx="2191112" cy="1367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Persönliche Daten eingeben, um den Wechsel über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verivox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abzuschließen. Weitere Informationen zum Abschluss werden von von </a:t>
            </a:r>
            <a:r>
              <a:rPr lang="de-DE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verivox</a:t>
            </a: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rPr>
              <a:t> bereitgestellt.</a:t>
            </a:r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06</a:t>
            </a:r>
          </a:p>
        </p:txBody>
      </p:sp>
      <p:sp>
        <p:nvSpPr>
          <p:cNvPr id="27" name="Eingebuchteter Richtungspfeil 26">
            <a:extLst>
              <a:ext uri="{FF2B5EF4-FFF2-40B4-BE49-F238E27FC236}">
                <a16:creationId xmlns:a16="http://schemas.microsoft.com/office/drawing/2014/main" id="{B1447838-03A8-471C-CD05-8838A86C619D}"/>
              </a:ext>
            </a:extLst>
          </p:cNvPr>
          <p:cNvSpPr/>
          <p:nvPr/>
        </p:nvSpPr>
        <p:spPr>
          <a:xfrm>
            <a:off x="5247084" y="3509735"/>
            <a:ext cx="197644" cy="370800"/>
          </a:xfrm>
          <a:prstGeom prst="chevron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6849B0C-5D76-ACD9-645B-CF9EE6732AD7}"/>
              </a:ext>
            </a:extLst>
          </p:cNvPr>
          <p:cNvSpPr txBox="1"/>
          <p:nvPr/>
        </p:nvSpPr>
        <p:spPr>
          <a:xfrm>
            <a:off x="2236654" y="3171060"/>
            <a:ext cx="581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03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BAEE3C5-B49F-7846-73AB-747CA72F6C90}"/>
              </a:ext>
            </a:extLst>
          </p:cNvPr>
          <p:cNvSpPr txBox="1"/>
          <p:nvPr/>
        </p:nvSpPr>
        <p:spPr>
          <a:xfrm>
            <a:off x="8064176" y="3165744"/>
            <a:ext cx="581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04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3B80CF6-9555-5F1C-3F5B-087007B6A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1223963"/>
            <a:ext cx="2144446" cy="4643437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3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DA066C5-6A43-9DC4-125C-E842BE274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68" y="1223963"/>
            <a:ext cx="2144444" cy="4643437"/>
          </a:xfrm>
          <a:prstGeom prst="rect">
            <a:avLst/>
          </a:prstGeom>
          <a:effectLst>
            <a:outerShdw blurRad="101600" dist="38100" dir="2700000" sx="101000" sy="101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1732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94F7B8FD-6128-13BA-2DBA-38A405919CD8}"/>
              </a:ext>
            </a:extLst>
          </p:cNvPr>
          <p:cNvSpPr/>
          <p:nvPr/>
        </p:nvSpPr>
        <p:spPr>
          <a:xfrm>
            <a:off x="539906" y="5357765"/>
            <a:ext cx="9612000" cy="9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Inhaltsplatzhalter 3">
            <a:extLst>
              <a:ext uri="{FF2B5EF4-FFF2-40B4-BE49-F238E27FC236}">
                <a16:creationId xmlns:a16="http://schemas.microsoft.com/office/drawing/2014/main" id="{F2BDAEB8-7F01-4CC9-0949-9F8610E16D64}"/>
              </a:ext>
            </a:extLst>
          </p:cNvPr>
          <p:cNvSpPr txBox="1">
            <a:spLocks/>
          </p:cNvSpPr>
          <p:nvPr/>
        </p:nvSpPr>
        <p:spPr>
          <a:xfrm>
            <a:off x="427291" y="6810023"/>
            <a:ext cx="432314" cy="303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de-DE" sz="1400" dirty="0">
                <a:solidFill>
                  <a:srgbClr val="F2F2F2"/>
                </a:solidFill>
              </a:rPr>
              <a:t>09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6C20963-A98F-EEC0-B230-D76FECF45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256" y="1712422"/>
            <a:ext cx="76073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34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TEO Farben">
      <a:dk1>
        <a:srgbClr val="1E1E1E"/>
      </a:dk1>
      <a:lt1>
        <a:srgbClr val="FFFFFF"/>
      </a:lt1>
      <a:dk2>
        <a:srgbClr val="DFE4EB"/>
      </a:dk2>
      <a:lt2>
        <a:srgbClr val="FFFFFF"/>
      </a:lt2>
      <a:accent1>
        <a:srgbClr val="00A8D6"/>
      </a:accent1>
      <a:accent2>
        <a:srgbClr val="D64218"/>
      </a:accent2>
      <a:accent3>
        <a:srgbClr val="D64259"/>
      </a:accent3>
      <a:accent4>
        <a:srgbClr val="00A8D6"/>
      </a:accent4>
      <a:accent5>
        <a:srgbClr val="00A8D6"/>
      </a:accent5>
      <a:accent6>
        <a:srgbClr val="00A8D6"/>
      </a:accent6>
      <a:hlink>
        <a:srgbClr val="00A8D6"/>
      </a:hlink>
      <a:folHlink>
        <a:srgbClr val="D6421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fa1393-af27-4420-940e-ee9d0a1618fd">
      <Terms xmlns="http://schemas.microsoft.com/office/infopath/2007/PartnerControls"/>
    </lcf76f155ced4ddcb4097134ff3c332f>
    <TaxCatchAll xmlns="54dd3ae9-2f9e-413f-bb18-e4439d6dbbe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C15A99EE5921448E42A2B8CEBC2DFE" ma:contentTypeVersion="13" ma:contentTypeDescription="Ein neues Dokument erstellen." ma:contentTypeScope="" ma:versionID="fed2c10c7d280952297bc74e82110b79">
  <xsd:schema xmlns:xsd="http://www.w3.org/2001/XMLSchema" xmlns:xs="http://www.w3.org/2001/XMLSchema" xmlns:p="http://schemas.microsoft.com/office/2006/metadata/properties" xmlns:ns2="bbfa1393-af27-4420-940e-ee9d0a1618fd" xmlns:ns3="54dd3ae9-2f9e-413f-bb18-e4439d6dbbee" targetNamespace="http://schemas.microsoft.com/office/2006/metadata/properties" ma:root="true" ma:fieldsID="5c68d576d096d458ac7f9a84fa9fb57a" ns2:_="" ns3:_="">
    <xsd:import namespace="bbfa1393-af27-4420-940e-ee9d0a1618fd"/>
    <xsd:import namespace="54dd3ae9-2f9e-413f-bb18-e4439d6dbb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a1393-af27-4420-940e-ee9d0a1618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2e55d75-df7c-42ef-a4d5-8cebf183bb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d3ae9-2f9e-413f-bb18-e4439d6dbbe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6bf696e-4cf9-4d68-944c-2aeea5719715}" ma:internalName="TaxCatchAll" ma:showField="CatchAllData" ma:web="54dd3ae9-2f9e-413f-bb18-e4439d6dbb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543E6D-E0AC-4080-AB32-8A13D190DE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4DB836-43D1-4B8F-A0E1-9E8AFF6E0F29}">
  <ds:schemaRefs>
    <ds:schemaRef ds:uri="http://schemas.microsoft.com/office/2006/metadata/properties"/>
    <ds:schemaRef ds:uri="http://schemas.microsoft.com/office/infopath/2007/PartnerControls"/>
    <ds:schemaRef ds:uri="bbfa1393-af27-4420-940e-ee9d0a1618fd"/>
    <ds:schemaRef ds:uri="54dd3ae9-2f9e-413f-bb18-e4439d6dbbee"/>
  </ds:schemaRefs>
</ds:datastoreItem>
</file>

<file path=customXml/itemProps3.xml><?xml version="1.0" encoding="utf-8"?>
<ds:datastoreItem xmlns:ds="http://schemas.openxmlformats.org/officeDocument/2006/customXml" ds:itemID="{F9E0CE98-E745-49B2-B05B-90B97FD75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a1393-af27-4420-940e-ee9d0a1618fd"/>
    <ds:schemaRef ds:uri="54dd3ae9-2f9e-413f-bb18-e4439d6dbb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</Words>
  <Application>Microsoft Office PowerPoint</Application>
  <PresentationFormat>Benutzerdefiniert</PresentationFormat>
  <Paragraphs>52</Paragraphs>
  <Slides>9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Office</vt:lpstr>
      <vt:lpstr>Office-Design</vt:lpstr>
      <vt:lpstr>PowerPoint-Präsentation</vt:lpstr>
      <vt:lpstr>Inhalt</vt:lpstr>
      <vt:lpstr>Bestehenden Vertrag vergleichen</vt:lpstr>
      <vt:lpstr>Bestehenden Vertrag vergleichen</vt:lpstr>
      <vt:lpstr>Bestehenden Vertrag vergleichen</vt:lpstr>
      <vt:lpstr>Bestehenden Vertrag vergleichen</vt:lpstr>
      <vt:lpstr>Vertrag mithilfe von Verivox wechseln und Fixkosten sparen</vt:lpstr>
      <vt:lpstr>Vertrag mithilfe von Verivox wechseln und Fixkosten sparen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Fatemeh Karamali</dc:creator>
  <cp:lastModifiedBy>Fatemeh Karamali</cp:lastModifiedBy>
  <cp:revision>163</cp:revision>
  <dcterms:created xsi:type="dcterms:W3CDTF">2022-08-13T19:33:22Z</dcterms:created>
  <dcterms:modified xsi:type="dcterms:W3CDTF">2023-01-03T15:48:07Z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0x01010086C15A99EE5921448E42A2B8CEBC2DFE</vt:lpwstr>
  </property>
  <property fmtid="{D5CDD505-2E9C-101B-9397-08002B2CF9AE}" pid="3" name="MediaServiceImageTags">
    <vt:lpwstr/>
  </property>
</Properties>
</file>